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4" r:id="rId6"/>
    <p:sldId id="257" r:id="rId7"/>
    <p:sldId id="258" r:id="rId8"/>
    <p:sldId id="273" r:id="rId9"/>
    <p:sldId id="272" r:id="rId10"/>
    <p:sldId id="262" r:id="rId11"/>
    <p:sldId id="265" r:id="rId12"/>
    <p:sldId id="266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0704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3E7F456E-01A6-4013-ACA5-F5492591A2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84983A3-9B9B-4D61-97C9-B9E239A315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F32FC-4BD9-442A-A8C6-51598C909FE3}" type="datetimeFigureOut">
              <a:rPr lang="en-US" smtClean="0"/>
              <a:t>11/20/2023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EEABE74-7A97-4D17-8390-42ADD25C33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42C1DBD-1052-425E-BF3C-983304BED5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EFA9E-C190-4F5C-8394-BD5F1CD55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801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371FA-A98D-41E8-93F4-09945841298A}" type="datetimeFigureOut">
              <a:rPr lang="en-US" smtClean="0"/>
              <a:t>11/20/2023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89C57-55D7-40A4-A101-E74FAC7A0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902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sv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16040" y="4434840"/>
            <a:ext cx="4941771" cy="1122202"/>
          </a:xfrm>
        </p:spPr>
        <p:txBody>
          <a:bodyPr anchor="b">
            <a:noAutofit/>
          </a:bodyPr>
          <a:lstStyle>
            <a:lvl1pPr algn="l">
              <a:defRPr sz="3600" spc="1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041" y="5586890"/>
            <a:ext cx="4941770" cy="396660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="" xmlns:a16="http://schemas.microsoft.com/office/drawing/2014/main" id="{A04F1E16-9A84-4D0E-9706-79C396AF6A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l="9358" t="23650" b="-1"/>
          <a:stretch/>
        </p:blipFill>
        <p:spPr>
          <a:xfrm>
            <a:off x="0" y="0"/>
            <a:ext cx="9488312" cy="505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2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E786F69D-D4FA-4075-A7EC-8D31A184F63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590800" cy="1027906"/>
            <a:chOff x="0" y="0"/>
            <a:chExt cx="2590800" cy="1027906"/>
          </a:xfrm>
        </p:grpSpPr>
        <p:cxnSp>
          <p:nvCxnSpPr>
            <p:cNvPr id="10" name="Straight Connector 9">
              <a:extLst>
                <a:ext uri="{FF2B5EF4-FFF2-40B4-BE49-F238E27FC236}">
                  <a16:creationId xmlns="" xmlns:a16="http://schemas.microsoft.com/office/drawing/2014/main" id="{66988B2D-0240-4256-8268-4B9FF1E72363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0" y="0"/>
              <a:ext cx="259080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D8EEAAE1-3D04-41C3-B2D2-B3BEF34C3B2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704850" cy="1027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martArt Placeholder 6">
            <a:extLst>
              <a:ext uri="{FF2B5EF4-FFF2-40B4-BE49-F238E27FC236}">
                <a16:creationId xmlns="" xmlns:a16="http://schemas.microsoft.com/office/drawing/2014/main" id="{156CA116-0F6E-4EE9-B34F-03BA07161A7A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838200" y="2111375"/>
            <a:ext cx="10515600" cy="3744913"/>
          </a:xfrm>
        </p:spPr>
        <p:txBody>
          <a:bodyPr/>
          <a:lstStyle/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1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raphic 10">
            <a:extLst>
              <a:ext uri="{FF2B5EF4-FFF2-40B4-BE49-F238E27FC236}">
                <a16:creationId xmlns="" xmlns:a16="http://schemas.microsoft.com/office/drawing/2014/main" id="{9D2AF524-D4B4-4A3A-9CE4-EDAFE1D5A37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2113884" y="0"/>
            <a:ext cx="10078116" cy="6858000"/>
          </a:xfrm>
          <a:custGeom>
            <a:avLst/>
            <a:gdLst>
              <a:gd name="connsiteX0" fmla="*/ 3793236 w 10078116"/>
              <a:gd name="connsiteY0" fmla="*/ 6858000 h 6858000"/>
              <a:gd name="connsiteX1" fmla="*/ 0 w 10078116"/>
              <a:gd name="connsiteY1" fmla="*/ 0 h 6858000"/>
              <a:gd name="connsiteX2" fmla="*/ 10078116 w 10078116"/>
              <a:gd name="connsiteY2" fmla="*/ 0 h 6858000"/>
              <a:gd name="connsiteX3" fmla="*/ 10078116 w 1007811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78116" h="6858000">
                <a:moveTo>
                  <a:pt x="3793236" y="6858000"/>
                </a:moveTo>
                <a:lnTo>
                  <a:pt x="0" y="0"/>
                </a:lnTo>
                <a:lnTo>
                  <a:pt x="10078116" y="0"/>
                </a:lnTo>
                <a:lnTo>
                  <a:pt x="10078116" y="685800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3987A5-99A6-4B33-BAAF-5315963538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509419"/>
            <a:ext cx="4082142" cy="585788"/>
          </a:xfrm>
        </p:spPr>
        <p:txBody>
          <a:bodyPr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="" xmlns:a16="http://schemas.microsoft.com/office/drawing/2014/main" id="{3BABF6CA-407C-4BF0-8234-1321A676E7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6074" y="1507772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="" xmlns:a16="http://schemas.microsoft.com/office/drawing/2014/main" id="{76D8129B-5B68-421C-968C-3663C86EFC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2131" y="2584097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="" xmlns:a16="http://schemas.microsoft.com/office/drawing/2014/main" id="{6C741DCA-8EBD-44F5-9D38-E938A628AD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38556" y="3660422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5">
            <a:extLst>
              <a:ext uri="{FF2B5EF4-FFF2-40B4-BE49-F238E27FC236}">
                <a16:creationId xmlns="" xmlns:a16="http://schemas.microsoft.com/office/drawing/2014/main" id="{5C43C6B1-A1BD-4A90-8B4B-F361C1BEDD2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22756" y="4736748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15">
            <a:extLst>
              <a:ext uri="{FF2B5EF4-FFF2-40B4-BE49-F238E27FC236}">
                <a16:creationId xmlns="" xmlns:a16="http://schemas.microsoft.com/office/drawing/2014/main" id="{0C66E1BD-33F0-4B94-BF94-CD4698F85C3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01536" y="1613528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35" name="Text Placeholder 15">
            <a:extLst>
              <a:ext uri="{FF2B5EF4-FFF2-40B4-BE49-F238E27FC236}">
                <a16:creationId xmlns="" xmlns:a16="http://schemas.microsoft.com/office/drawing/2014/main" id="{2D4661B1-6559-407A-9AEC-A46A0570AE8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86029" y="2682564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36" name="Text Placeholder 15">
            <a:extLst>
              <a:ext uri="{FF2B5EF4-FFF2-40B4-BE49-F238E27FC236}">
                <a16:creationId xmlns="" xmlns:a16="http://schemas.microsoft.com/office/drawing/2014/main" id="{DCC983F7-6A25-42C0-811C-EA32138C5B8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576938" y="3755394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37" name="Text Placeholder 15">
            <a:extLst>
              <a:ext uri="{FF2B5EF4-FFF2-40B4-BE49-F238E27FC236}">
                <a16:creationId xmlns="" xmlns:a16="http://schemas.microsoft.com/office/drawing/2014/main" id="{E83DA0EB-27DD-416A-8DA5-4AFDC8587E5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75280" y="4824430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74DC36F-5D3E-439D-80B5-32633FC34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C710A8A-CEC9-4787-A745-C28DD965F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9143" y="6356350"/>
            <a:ext cx="3775981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162BD04-8F01-472A-9456-4702A221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0874" y="6356350"/>
            <a:ext cx="542925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D3795F91-C721-4363-956D-756673AE79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353515" y="5023933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8AC14461-E27D-413D-B31A-47B74646AF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759917" y="3948451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4D6AEA4C-7710-4829-BA87-8DD77F15932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173453" y="2872686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E9BD473E-6203-491C-87AC-54AC0AB2333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86263" y="1796083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259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3700" y="892177"/>
            <a:ext cx="8421688" cy="1325563"/>
          </a:xfrm>
        </p:spPr>
        <p:txBody>
          <a:bodyPr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933700" y="2776936"/>
            <a:ext cx="3924300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33700" y="3834606"/>
            <a:ext cx="3924300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7410173" y="2776936"/>
            <a:ext cx="3943627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36EE64B-44BF-4634-97BC-5ED74C6DF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410173" y="3834606"/>
            <a:ext cx="3943627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="" xmlns:a16="http://schemas.microsoft.com/office/drawing/2014/main" id="{EE24E1DB-1F20-4C28-8069-D9219D1F8B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l="39434" t="20278" b="22673"/>
          <a:stretch/>
        </p:blipFill>
        <p:spPr>
          <a:xfrm>
            <a:off x="25785" y="0"/>
            <a:ext cx="4368030" cy="3912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51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43104" y="2776936"/>
            <a:ext cx="2882475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43104" y="3834606"/>
            <a:ext cx="2882475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647665" y="2776936"/>
            <a:ext cx="2896671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36EE64B-44BF-4634-97BC-5ED74C6DF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7665" y="3834606"/>
            <a:ext cx="2896671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Text Placeholder 2">
            <a:extLst>
              <a:ext uri="{FF2B5EF4-FFF2-40B4-BE49-F238E27FC236}">
                <a16:creationId xmlns="" xmlns:a16="http://schemas.microsoft.com/office/drawing/2014/main" id="{1F60A771-8BBC-4565-AB09-402DA7CB278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066421" y="2776936"/>
            <a:ext cx="2882475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="" xmlns:a16="http://schemas.microsoft.com/office/drawing/2014/main" id="{C464A9BD-B815-4632-8F54-6EB70E48BAF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066421" y="3834606"/>
            <a:ext cx="2882475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B2368EF4-1233-48C7-8DB5-75844BFCD59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238376" cy="3105150"/>
            <a:chOff x="0" y="0"/>
            <a:chExt cx="2238376" cy="310515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463D7850-C2A6-43CE-BBE4-8E81A0A593BF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1238250" cy="31051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EBAD3E03-2E3B-440C-9105-6F9D33006D66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2238376" cy="24765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18896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6875" y="1671639"/>
            <a:ext cx="5111750" cy="1204912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2FD4279-EA62-4397-878A-73F4948DB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76875" y="3660774"/>
            <a:ext cx="5111750" cy="15255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D74AA03A-263D-4B5F-B05B-7D6923A9A4D3}"/>
              </a:ext>
            </a:extLst>
          </p:cNvPr>
          <p:cNvGrpSpPr/>
          <p:nvPr userDrawn="1"/>
        </p:nvGrpSpPr>
        <p:grpSpPr>
          <a:xfrm>
            <a:off x="0" y="0"/>
            <a:ext cx="4762501" cy="5186363"/>
            <a:chOff x="0" y="0"/>
            <a:chExt cx="4762501" cy="5186363"/>
          </a:xfrm>
        </p:grpSpPr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D87F08D6-2CA7-4A5A-BE34-07113DCA535D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0" y="876300"/>
              <a:ext cx="4762500" cy="16287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A768C87F-B9C3-4DFF-8454-F3F52CE4346B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2638425" y="0"/>
              <a:ext cx="2124076" cy="51863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Date Placeholder 6">
            <a:extLst>
              <a:ext uri="{FF2B5EF4-FFF2-40B4-BE49-F238E27FC236}">
                <a16:creationId xmlns="" xmlns:a16="http://schemas.microsoft.com/office/drawing/2014/main" id="{71F34533-9677-48AF-9374-976825F4BB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2" name="Footer Placeholder 7">
            <a:extLst>
              <a:ext uri="{FF2B5EF4-FFF2-40B4-BE49-F238E27FC236}">
                <a16:creationId xmlns="" xmlns:a16="http://schemas.microsoft.com/office/drawing/2014/main" id="{4FAB8A26-B99E-4F96-8327-A932A14F2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4" name="Slide Number Placeholder 8">
            <a:extLst>
              <a:ext uri="{FF2B5EF4-FFF2-40B4-BE49-F238E27FC236}">
                <a16:creationId xmlns="" xmlns:a16="http://schemas.microsoft.com/office/drawing/2014/main" id="{EB0962D2-BCC3-48AB-A769-2A7327D2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80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0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67200" y="1615736"/>
            <a:ext cx="4179570" cy="1524735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7200" y="3238103"/>
            <a:ext cx="4179570" cy="1371997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400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="" xmlns:a16="http://schemas.microsoft.com/office/drawing/2014/main" id="{ED3361C9-310A-4255-A94E-B77588962D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3176938" cy="6858000"/>
          </a:xfrm>
          <a:prstGeom prst="rect">
            <a:avLst/>
          </a:prstGeom>
        </p:spPr>
      </p:pic>
      <p:sp>
        <p:nvSpPr>
          <p:cNvPr id="9" name="Date Placeholder 6">
            <a:extLst>
              <a:ext uri="{FF2B5EF4-FFF2-40B4-BE49-F238E27FC236}">
                <a16:creationId xmlns="" xmlns:a16="http://schemas.microsoft.com/office/drawing/2014/main" id="{BF358517-D7B7-40D0-A9D0-B650C80898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67200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0" name="Footer Placeholder 7">
            <a:extLst>
              <a:ext uri="{FF2B5EF4-FFF2-40B4-BE49-F238E27FC236}">
                <a16:creationId xmlns="" xmlns:a16="http://schemas.microsoft.com/office/drawing/2014/main" id="{6026D44C-0B39-4DE1-A0FC-5615DDAAE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9721" y="6356350"/>
            <a:ext cx="2661557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8">
            <a:extLst>
              <a:ext uri="{FF2B5EF4-FFF2-40B4-BE49-F238E27FC236}">
                <a16:creationId xmlns="" xmlns:a16="http://schemas.microsoft.com/office/drawing/2014/main" id="{0F8222B4-B618-42C4-8BDB-D2E4DF2F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4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="" xmlns:a16="http://schemas.microsoft.com/office/drawing/2014/main" id="{D514C6BF-376E-43E8-881D-2E76742699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t="18301" r="28341" b="23071"/>
          <a:stretch/>
        </p:blipFill>
        <p:spPr>
          <a:xfrm>
            <a:off x="5488815" y="0"/>
            <a:ext cx="670318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0A9B92-C2D0-466A-A680-A35832C452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33500" y="1020445"/>
            <a:ext cx="2895600" cy="1325563"/>
          </a:xfrm>
        </p:spPr>
        <p:txBody>
          <a:bodyPr anchor="b">
            <a:normAutofit/>
          </a:bodyPr>
          <a:lstStyle>
            <a:lvl1pPr>
              <a:defRPr sz="28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DA41CE6-5A88-4C5C-B2A4-6A5D2153B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0" y="2924175"/>
            <a:ext cx="2895600" cy="251936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39F5093-3C53-4152-B8FE-0522E079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33500" y="6356350"/>
            <a:ext cx="985157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27F11D-8AF8-44D6-A48B-D8C7779B8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9886" y="6356349"/>
            <a:ext cx="2482842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58C0879-6B0F-4AF6-A997-EC61DA896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6305" y="6356350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12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62075" y="1671639"/>
            <a:ext cx="5111750" cy="1204912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2FD4279-EA62-4397-878A-73F4948DB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15255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C11EBF9-6826-475B-8079-C11128991B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FB726A3-DF54-47D2-8C3A-34FD43A19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0CD125A-4493-4967-9146-841D0EF3B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D7A1CF8B-3479-49A3-A30E-2F2ECE962075}"/>
              </a:ext>
            </a:extLst>
          </p:cNvPr>
          <p:cNvGrpSpPr/>
          <p:nvPr userDrawn="1"/>
        </p:nvGrpSpPr>
        <p:grpSpPr>
          <a:xfrm>
            <a:off x="6953250" y="-25401"/>
            <a:ext cx="5238750" cy="6902451"/>
            <a:chOff x="6953250" y="-25401"/>
            <a:chExt cx="5238750" cy="6902451"/>
          </a:xfrm>
        </p:grpSpPr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49FBD260-5143-4B12-B9F8-33E48D548909}"/>
                </a:ext>
              </a:extLst>
            </p:cNvPr>
            <p:cNvCxnSpPr/>
            <p:nvPr userDrawn="1"/>
          </p:nvCxnSpPr>
          <p:spPr>
            <a:xfrm>
              <a:off x="9096375" y="1497012"/>
              <a:ext cx="30956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D87F08D6-2CA7-4A5A-BE34-07113DCA535D}"/>
                </a:ext>
              </a:extLst>
            </p:cNvPr>
            <p:cNvCxnSpPr/>
            <p:nvPr userDrawn="1"/>
          </p:nvCxnSpPr>
          <p:spPr>
            <a:xfrm flipH="1">
              <a:off x="6953250" y="-25401"/>
              <a:ext cx="3790950" cy="69024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973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Brea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91350" y="2148840"/>
            <a:ext cx="4179570" cy="1715531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1350" y="3962003"/>
            <a:ext cx="4179570" cy="365125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="" xmlns:a16="http://schemas.microsoft.com/office/drawing/2014/main" id="{F05D2CCB-CCFC-4A8A-ADA9-C1E4D13B96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28675"/>
            <a:ext cx="5876925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51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art Placeholder 6">
            <a:extLst>
              <a:ext uri="{FF2B5EF4-FFF2-40B4-BE49-F238E27FC236}">
                <a16:creationId xmlns="" xmlns:a16="http://schemas.microsoft.com/office/drawing/2014/main" id="{08AF2DB4-A973-4307-B59C-6058A138835C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0" y="2111608"/>
            <a:ext cx="10515600" cy="3744912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27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="" xmlns:a16="http://schemas.microsoft.com/office/drawing/2014/main" id="{C3975522-461E-4D79-B5B9-BF9471B54688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838200" y="2111381"/>
            <a:ext cx="10515600" cy="3744913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680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="" xmlns:a16="http://schemas.microsoft.com/office/drawing/2014/main" id="{AEE644D4-F9A4-4237-BD5C-4B97ABA933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58165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FF67A8-55FA-435D-A18C-96D63D22B5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7724" y="2809875"/>
            <a:ext cx="6696075" cy="1909763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="" xmlns:a16="http://schemas.microsoft.com/office/drawing/2014/main" id="{104828DA-5EC5-4A00-9A7B-CD9668EF2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7725" y="5028803"/>
            <a:ext cx="6696074" cy="365125"/>
          </a:xfrm>
        </p:spPr>
        <p:txBody>
          <a:bodyPr anchor="b">
            <a:normAutofit/>
          </a:bodyPr>
          <a:lstStyle>
            <a:lvl1pPr marL="0" indent="0" algn="l"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9303E9A-96BC-4283-A6E1-5948AEB119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76774" y="6356350"/>
            <a:ext cx="169545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5A19C49-052B-4D3E-B227-1D787463C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3699" y="6356350"/>
            <a:ext cx="2543175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4E5E724A-95F0-41B6-A77E-EDD067272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8350" y="6356350"/>
            <a:ext cx="1695450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BDAC7E4E-FE06-4E90-8107-6B543E5515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 flipV="1">
            <a:off x="2209800" y="0"/>
            <a:ext cx="243840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06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4 Peop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="" xmlns:a16="http://schemas.microsoft.com/office/drawing/2014/main" id="{B0BDE76A-30A6-4268-9656-28A484C3DC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487181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28568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="" xmlns:a16="http://schemas.microsoft.com/office/drawing/2014/main" id="{A02C0876-23F7-41FA-9AC9-721097D1A3C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487181" y="5464114"/>
            <a:ext cx="1845511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="" xmlns:a16="http://schemas.microsoft.com/office/drawing/2014/main" id="{C4CA5C9C-91D5-44B1-A82A-A49732B469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836914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="" xmlns:a16="http://schemas.microsoft.com/office/drawing/2014/main" id="{572D0301-10F1-41B4-BEF8-C53FA4D6621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578300" y="5084524"/>
            <a:ext cx="233081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="" xmlns:a16="http://schemas.microsoft.com/office/drawing/2014/main" id="{7ADEB263-F204-4A78-A5E0-7361EFE0B92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36913" y="5478796"/>
            <a:ext cx="1855949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8" name="Picture Placeholder 10">
            <a:extLst>
              <a:ext uri="{FF2B5EF4-FFF2-40B4-BE49-F238E27FC236}">
                <a16:creationId xmlns="" xmlns:a16="http://schemas.microsoft.com/office/drawing/2014/main" id="{4EBC7D6F-397D-4C5A-AA62-F683F88531A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327578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1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="" xmlns:a16="http://schemas.microsoft.com/office/drawing/2014/main" id="{E767B9DE-7410-43CC-90CF-52D67EF03D48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068964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="" xmlns:a16="http://schemas.microsoft.com/office/drawing/2014/main" id="{103678F5-B025-46E2-BD45-E77861487165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327577" y="5478796"/>
            <a:ext cx="1845511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="" xmlns:a16="http://schemas.microsoft.com/office/drawing/2014/main" id="{92E6B581-A522-4758-A9A4-8B9C7B860C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747458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="" xmlns:a16="http://schemas.microsoft.com/office/drawing/2014/main" id="{E13DFE1F-4534-4828-990E-B052F51FC65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488845" y="5084524"/>
            <a:ext cx="231770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="" xmlns:a16="http://schemas.microsoft.com/office/drawing/2014/main" id="{7E3F385B-4DD9-4F3C-A02B-179B9FA61292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7458" y="5464114"/>
            <a:ext cx="184551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73C911F2-9041-416A-B83C-F23B354E06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334250" y="0"/>
            <a:ext cx="4857750" cy="1724025"/>
            <a:chOff x="7334250" y="0"/>
            <a:chExt cx="4857750" cy="1724025"/>
          </a:xfrm>
        </p:grpSpPr>
        <p:cxnSp>
          <p:nvCxnSpPr>
            <p:cNvPr id="10" name="Straight Connector 9">
              <a:extLst>
                <a:ext uri="{FF2B5EF4-FFF2-40B4-BE49-F238E27FC236}">
                  <a16:creationId xmlns="" xmlns:a16="http://schemas.microsoft.com/office/drawing/2014/main" id="{4E4B72DA-52CB-4D39-A342-8857B4D959B2}"/>
                </a:ext>
              </a:extLst>
            </p:cNvPr>
            <p:cNvCxnSpPr/>
            <p:nvPr userDrawn="1"/>
          </p:nvCxnSpPr>
          <p:spPr>
            <a:xfrm flipH="1" flipV="1">
              <a:off x="7334250" y="0"/>
              <a:ext cx="485775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21D9BCDA-DFB7-41A4-A7C7-CEE86CEDCBE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487150" y="0"/>
              <a:ext cx="704850" cy="17240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1227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8 Peop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187AAB93-862D-455E-9E73-3D0DAEFDEDB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473953"/>
            <a:ext cx="12192000" cy="5621336"/>
            <a:chOff x="0" y="473953"/>
            <a:chExt cx="12192000" cy="5621336"/>
          </a:xfrm>
        </p:grpSpPr>
        <p:pic>
          <p:nvPicPr>
            <p:cNvPr id="13" name="Graphic 12">
              <a:extLst>
                <a:ext uri="{FF2B5EF4-FFF2-40B4-BE49-F238E27FC236}">
                  <a16:creationId xmlns="" xmlns:a16="http://schemas.microsoft.com/office/drawing/2014/main" id="{B0DFD584-E5CF-41EF-B51E-679CE22DDF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0" y="473953"/>
              <a:ext cx="2057400" cy="1647825"/>
            </a:xfrm>
            <a:prstGeom prst="rect">
              <a:avLst/>
            </a:prstGeom>
          </p:spPr>
        </p:pic>
        <p:pic>
          <p:nvPicPr>
            <p:cNvPr id="14" name="Graphic 13">
              <a:extLst>
                <a:ext uri="{FF2B5EF4-FFF2-40B4-BE49-F238E27FC236}">
                  <a16:creationId xmlns="" xmlns:a16="http://schemas.microsoft.com/office/drawing/2014/main" id="{E5C02DDF-25A6-42C7-9525-F279CE2095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1049000" y="5180889"/>
              <a:ext cx="1143000" cy="91440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="" xmlns:a16="http://schemas.microsoft.com/office/drawing/2014/main" id="{B0BDE76A-30A6-4268-9656-28A484C3DC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877176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0168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="" xmlns:a16="http://schemas.microsoft.com/office/drawing/2014/main" id="{A02C0876-23F7-41FA-9AC9-721097D1A3C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500168" y="3809747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="" xmlns:a16="http://schemas.microsoft.com/office/drawing/2014/main" id="{C4CA5C9C-91D5-44B1-A82A-A49732B469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26270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="" xmlns:a16="http://schemas.microsoft.com/office/drawing/2014/main" id="{572D0301-10F1-41B4-BEF8-C53FA4D6621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849262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="" xmlns:a16="http://schemas.microsoft.com/office/drawing/2014/main" id="{7ADEB263-F204-4A78-A5E0-7361EFE0B92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49262" y="3809747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2" name="Picture Placeholder 10">
            <a:extLst>
              <a:ext uri="{FF2B5EF4-FFF2-40B4-BE49-F238E27FC236}">
                <a16:creationId xmlns="" xmlns:a16="http://schemas.microsoft.com/office/drawing/2014/main" id="{1938DB4D-239F-4E8E-8802-0470B0131189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6655584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="" xmlns:a16="http://schemas.microsoft.com/office/drawing/2014/main" id="{E767B9DE-7410-43CC-90CF-52D67EF03D48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198355" y="3654378"/>
            <a:ext cx="2105135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="" xmlns:a16="http://schemas.microsoft.com/office/drawing/2014/main" id="{103678F5-B025-46E2-BD45-E77861487165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095999" y="3809747"/>
            <a:ext cx="2299855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="" xmlns:a16="http://schemas.microsoft.com/office/drawing/2014/main" id="{92E6B581-A522-4758-A9A4-8B9C7B860C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136814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="" xmlns:a16="http://schemas.microsoft.com/office/drawing/2014/main" id="{E13DFE1F-4534-4828-990E-B052F51FC65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759806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="" xmlns:a16="http://schemas.microsoft.com/office/drawing/2014/main" id="{7E3F385B-4DD9-4F3C-A02B-179B9FA61292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4480" y="3809747"/>
            <a:ext cx="184412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5" name="Picture Placeholder 10">
            <a:extLst>
              <a:ext uri="{FF2B5EF4-FFF2-40B4-BE49-F238E27FC236}">
                <a16:creationId xmlns="" xmlns:a16="http://schemas.microsoft.com/office/drawing/2014/main" id="{1EBAEB1D-A7F9-4F90-B642-4277D3802BA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877176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4" name="Text Placeholder 2">
            <a:extLst>
              <a:ext uri="{FF2B5EF4-FFF2-40B4-BE49-F238E27FC236}">
                <a16:creationId xmlns="" xmlns:a16="http://schemas.microsoft.com/office/drawing/2014/main" id="{22930C5B-603C-494E-A467-8B394D01D406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1500168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2" name="Text Placeholder 2">
            <a:extLst>
              <a:ext uri="{FF2B5EF4-FFF2-40B4-BE49-F238E27FC236}">
                <a16:creationId xmlns="" xmlns:a16="http://schemas.microsoft.com/office/drawing/2014/main" id="{540C455F-A23B-493F-B95E-AB485D91DA6A}"/>
              </a:ext>
            </a:extLst>
          </p:cNvPr>
          <p:cNvSpPr>
            <a:spLocks noGrp="1"/>
          </p:cNvSpPr>
          <p:nvPr>
            <p:ph type="body" idx="33" hasCustomPrompt="1"/>
          </p:nvPr>
        </p:nvSpPr>
        <p:spPr>
          <a:xfrm>
            <a:off x="1500168" y="5668583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6" name="Picture Placeholder 10">
            <a:extLst>
              <a:ext uri="{FF2B5EF4-FFF2-40B4-BE49-F238E27FC236}">
                <a16:creationId xmlns="" xmlns:a16="http://schemas.microsoft.com/office/drawing/2014/main" id="{9461A69E-14C8-4325-89AF-D4257C1C05BA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226270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2">
            <a:extLst>
              <a:ext uri="{FF2B5EF4-FFF2-40B4-BE49-F238E27FC236}">
                <a16:creationId xmlns="" xmlns:a16="http://schemas.microsoft.com/office/drawing/2014/main" id="{6D1C374C-DAF7-40EF-B279-4EC7A2AFE6A2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3849262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3" name="Text Placeholder 2">
            <a:extLst>
              <a:ext uri="{FF2B5EF4-FFF2-40B4-BE49-F238E27FC236}">
                <a16:creationId xmlns="" xmlns:a16="http://schemas.microsoft.com/office/drawing/2014/main" id="{421FF438-E4E8-4643-BCB3-4A1C12429042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3849262" y="5668583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3" name="Picture Placeholder 10">
            <a:extLst>
              <a:ext uri="{FF2B5EF4-FFF2-40B4-BE49-F238E27FC236}">
                <a16:creationId xmlns="" xmlns:a16="http://schemas.microsoft.com/office/drawing/2014/main" id="{E029C5CA-EDDA-4BF9-9051-8B09E98EE1E2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6655584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2">
            <a:extLst>
              <a:ext uri="{FF2B5EF4-FFF2-40B4-BE49-F238E27FC236}">
                <a16:creationId xmlns="" xmlns:a16="http://schemas.microsoft.com/office/drawing/2014/main" id="{D4FEDD19-A7BA-45BB-93A0-F1E896C9F26D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6339926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4" name="Text Placeholder 2">
            <a:extLst>
              <a:ext uri="{FF2B5EF4-FFF2-40B4-BE49-F238E27FC236}">
                <a16:creationId xmlns="" xmlns:a16="http://schemas.microsoft.com/office/drawing/2014/main" id="{A12F0175-7AEE-46B1-9590-D4A427680DC7}"/>
              </a:ext>
            </a:extLst>
          </p:cNvPr>
          <p:cNvSpPr>
            <a:spLocks noGrp="1"/>
          </p:cNvSpPr>
          <p:nvPr>
            <p:ph type="body" idx="35" hasCustomPrompt="1"/>
          </p:nvPr>
        </p:nvSpPr>
        <p:spPr>
          <a:xfrm>
            <a:off x="6339926" y="5668583"/>
            <a:ext cx="1813474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8" name="Picture Placeholder 10">
            <a:extLst>
              <a:ext uri="{FF2B5EF4-FFF2-40B4-BE49-F238E27FC236}">
                <a16:creationId xmlns="" xmlns:a16="http://schemas.microsoft.com/office/drawing/2014/main" id="{622ED9F4-EB9B-4588-8501-BFECB846EE73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9136814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2">
            <a:extLst>
              <a:ext uri="{FF2B5EF4-FFF2-40B4-BE49-F238E27FC236}">
                <a16:creationId xmlns="" xmlns:a16="http://schemas.microsoft.com/office/drawing/2014/main" id="{5026D39F-46AB-4680-9A52-F367344A3531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8759806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5" name="Text Placeholder 2">
            <a:extLst>
              <a:ext uri="{FF2B5EF4-FFF2-40B4-BE49-F238E27FC236}">
                <a16:creationId xmlns="" xmlns:a16="http://schemas.microsoft.com/office/drawing/2014/main" id="{04E11FE2-6320-4E8C-A5B3-8104AF329ADA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8744480" y="5668583"/>
            <a:ext cx="184412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20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F4C17E5-24ED-44BC-BA50-02EF90355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833D101-3AF0-4F06-90ED-B83615C36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2AE9FDE-AF95-49F8-A927-35A23C9E6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C2E900D-8FF9-4E80-860D-89C2D3B4E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1A66A0C-1415-46A3-A1FF-BE18C7087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DFD55-3C28-40EF-9E31-A92D2E401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6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666" r:id="rId5"/>
    <p:sldLayoutId id="2147483667" r:id="rId6"/>
    <p:sldLayoutId id="2147483654" r:id="rId7"/>
    <p:sldLayoutId id="2147483663" r:id="rId8"/>
    <p:sldLayoutId id="2147483662" r:id="rId9"/>
    <p:sldLayoutId id="2147483668" r:id="rId10"/>
    <p:sldLayoutId id="2147483652" r:id="rId11"/>
    <p:sldLayoutId id="2147483653" r:id="rId12"/>
    <p:sldLayoutId id="2147483660" r:id="rId13"/>
    <p:sldLayoutId id="2147483664" r:id="rId14"/>
    <p:sldLayoutId id="2147483665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FE75451-6A4B-484B-9ED1-353CCE25B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6040" y="4464688"/>
            <a:ext cx="5419645" cy="1122202"/>
          </a:xfrm>
        </p:spPr>
        <p:txBody>
          <a:bodyPr/>
          <a:lstStyle/>
          <a:p>
            <a:r>
              <a:rPr lang="ro-RO" sz="3200" dirty="0" smtClean="0"/>
              <a:t>Diseminare mobilități </a:t>
            </a:r>
            <a:r>
              <a:rPr lang="ro-RO" sz="3200" dirty="0" err="1" smtClean="0"/>
              <a:t>erasmus</a:t>
            </a:r>
            <a:r>
              <a:rPr lang="ro-RO" sz="3200" dirty="0" smtClean="0"/>
              <a:t>+</a:t>
            </a:r>
            <a:endParaRPr lang="en-US" sz="3200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236A1B4-B8D1-4A72-8E20-0703F54BF1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040" y="5986134"/>
            <a:ext cx="4941770" cy="871865"/>
          </a:xfrm>
        </p:spPr>
        <p:txBody>
          <a:bodyPr>
            <a:normAutofit fontScale="92500"/>
          </a:bodyPr>
          <a:lstStyle/>
          <a:p>
            <a:r>
              <a:rPr lang="ro-RO" sz="2000" dirty="0" smtClean="0"/>
              <a:t>Beneficiar: </a:t>
            </a:r>
            <a:r>
              <a:rPr lang="ro-RO" sz="2000" dirty="0"/>
              <a:t>p</a:t>
            </a:r>
            <a:r>
              <a:rPr lang="en-US" sz="2000" dirty="0" err="1" smtClean="0"/>
              <a:t>rof</a:t>
            </a:r>
            <a:r>
              <a:rPr lang="en-US" sz="2000" dirty="0"/>
              <a:t>. POPA </a:t>
            </a:r>
            <a:r>
              <a:rPr lang="en-US" sz="2000" dirty="0" smtClean="0"/>
              <a:t>BARBARA-BRIGITA</a:t>
            </a:r>
            <a:endParaRPr lang="ro-RO" sz="2000" dirty="0" smtClean="0"/>
          </a:p>
          <a:p>
            <a:r>
              <a:rPr lang="ro-RO" sz="2000" dirty="0" smtClean="0"/>
              <a:t>Specialitate: Arte plastice </a:t>
            </a: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9CBD573-8081-771C-7740-5AF887FB91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7185" y="1778713"/>
            <a:ext cx="2429998" cy="176080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6C5356F-6743-14F9-40BA-B8E1A89A15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063" y="4010439"/>
            <a:ext cx="4000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058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BDF1EDE-5423-435C-B149-87AB1BC22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67200" y="798491"/>
            <a:ext cx="4179570" cy="1210614"/>
          </a:xfrm>
        </p:spPr>
        <p:txBody>
          <a:bodyPr/>
          <a:lstStyle/>
          <a:p>
            <a:r>
              <a:rPr lang="en-GB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V</a:t>
            </a:r>
            <a:r>
              <a:rPr lang="en-GB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en-GB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</a:t>
            </a:r>
            <a:r>
              <a:rPr lang="en-GB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Ţ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UMESC!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F64C29E-DF30-4DC6-AB95-2016F9A70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41691" y="3181082"/>
            <a:ext cx="7812108" cy="2665926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err="1"/>
              <a:t>Proiectul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realizat</a:t>
            </a:r>
            <a:r>
              <a:rPr lang="en-US" dirty="0"/>
              <a:t> cu </a:t>
            </a:r>
            <a:r>
              <a:rPr lang="en-US" dirty="0" err="1"/>
              <a:t>sprijinul</a:t>
            </a:r>
            <a:r>
              <a:rPr lang="en-US" dirty="0"/>
              <a:t> </a:t>
            </a:r>
            <a:r>
              <a:rPr lang="en-US" dirty="0" err="1"/>
              <a:t>financiar</a:t>
            </a:r>
            <a:r>
              <a:rPr lang="en-US" dirty="0"/>
              <a:t> al </a:t>
            </a:r>
            <a:r>
              <a:rPr lang="en-US" dirty="0" err="1"/>
              <a:t>Comisiei</a:t>
            </a:r>
            <a:r>
              <a:rPr lang="en-US" dirty="0"/>
              <a:t> </a:t>
            </a:r>
            <a:r>
              <a:rPr lang="en-US" dirty="0" err="1"/>
              <a:t>Europene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cadrul</a:t>
            </a:r>
            <a:r>
              <a:rPr lang="en-US" dirty="0"/>
              <a:t> </a:t>
            </a:r>
            <a:r>
              <a:rPr lang="en-US" dirty="0" err="1"/>
              <a:t>Programului</a:t>
            </a:r>
            <a:r>
              <a:rPr lang="en-US" dirty="0"/>
              <a:t> ERASMUS+, </a:t>
            </a:r>
            <a:r>
              <a:rPr lang="en-US" dirty="0" err="1"/>
              <a:t>acţiunea</a:t>
            </a:r>
            <a:r>
              <a:rPr lang="en-US" dirty="0"/>
              <a:t> KA1, </a:t>
            </a:r>
            <a:r>
              <a:rPr lang="en-US" dirty="0" err="1"/>
              <a:t>proiecte</a:t>
            </a:r>
            <a:r>
              <a:rPr lang="en-US" dirty="0"/>
              <a:t> de </a:t>
            </a:r>
            <a:r>
              <a:rPr lang="en-US" dirty="0" err="1"/>
              <a:t>mobilitate</a:t>
            </a:r>
            <a:r>
              <a:rPr lang="en-US" dirty="0"/>
              <a:t>. </a:t>
            </a:r>
            <a:r>
              <a:rPr lang="en-US" dirty="0" err="1"/>
              <a:t>Informațiile</a:t>
            </a:r>
            <a:r>
              <a:rPr lang="en-US" dirty="0"/>
              <a:t> </a:t>
            </a:r>
            <a:r>
              <a:rPr lang="en-US" dirty="0" err="1"/>
              <a:t>furnizate</a:t>
            </a:r>
            <a:r>
              <a:rPr lang="en-US" dirty="0"/>
              <a:t> </a:t>
            </a:r>
            <a:r>
              <a:rPr lang="en-US" dirty="0" err="1"/>
              <a:t>reprezintă</a:t>
            </a:r>
            <a:r>
              <a:rPr lang="en-US" dirty="0"/>
              <a:t> </a:t>
            </a:r>
            <a:r>
              <a:rPr lang="en-US" dirty="0" err="1"/>
              <a:t>responsabilitatea</a:t>
            </a:r>
            <a:r>
              <a:rPr lang="en-US" dirty="0"/>
              <a:t> </a:t>
            </a:r>
            <a:r>
              <a:rPr lang="en-US" dirty="0" err="1"/>
              <a:t>exclusivă</a:t>
            </a:r>
            <a:r>
              <a:rPr lang="en-US" dirty="0"/>
              <a:t> a </a:t>
            </a:r>
            <a:r>
              <a:rPr lang="en-US" dirty="0" err="1"/>
              <a:t>autorului</a:t>
            </a:r>
            <a:r>
              <a:rPr lang="en-US" dirty="0"/>
              <a:t>, </a:t>
            </a:r>
            <a:r>
              <a:rPr lang="en-US" dirty="0" err="1"/>
              <a:t>iar</a:t>
            </a:r>
            <a:r>
              <a:rPr lang="en-US" dirty="0"/>
              <a:t> A.N.P.C.D.E.F.P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Comisia</a:t>
            </a:r>
            <a:r>
              <a:rPr lang="en-US" dirty="0"/>
              <a:t> </a:t>
            </a:r>
            <a:r>
              <a:rPr lang="en-US" dirty="0" err="1"/>
              <a:t>Europeană</a:t>
            </a:r>
            <a:r>
              <a:rPr lang="en-US" dirty="0"/>
              <a:t> nu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responsabile</a:t>
            </a:r>
            <a:r>
              <a:rPr lang="en-US" dirty="0"/>
              <a:t> pentru </a:t>
            </a:r>
            <a:r>
              <a:rPr lang="en-US" dirty="0" err="1"/>
              <a:t>modul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care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folosit</a:t>
            </a:r>
            <a:r>
              <a:rPr lang="en-US" dirty="0"/>
              <a:t> </a:t>
            </a:r>
            <a:r>
              <a:rPr lang="en-US" dirty="0" err="1"/>
              <a:t>conținutul</a:t>
            </a:r>
            <a:r>
              <a:rPr lang="en-US" dirty="0"/>
              <a:t> </a:t>
            </a:r>
            <a:r>
              <a:rPr lang="en-US" dirty="0" err="1"/>
              <a:t>acestor</a:t>
            </a:r>
            <a:r>
              <a:rPr lang="en-US" dirty="0"/>
              <a:t> </a:t>
            </a:r>
            <a:r>
              <a:rPr lang="en-US" dirty="0" err="1"/>
              <a:t>informații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47C7382-18E7-4821-8C61-461D6BBE08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67200" y="6356350"/>
            <a:ext cx="1774371" cy="365125"/>
          </a:xfrm>
        </p:spPr>
        <p:txBody>
          <a:bodyPr/>
          <a:lstStyle/>
          <a:p>
            <a:r>
              <a:rPr lang="en-US" dirty="0"/>
              <a:t>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990FA1B-5022-47AB-A0AE-8F5C57979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9721" y="6356350"/>
            <a:ext cx="2661557" cy="365125"/>
          </a:xfrm>
        </p:spPr>
        <p:txBody>
          <a:bodyPr/>
          <a:lstStyle/>
          <a:p>
            <a:r>
              <a:rPr lang="en-US" dirty="0"/>
              <a:t>STEAM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C127D99-645F-4FCF-9573-FDFE2A344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87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dirty="0" smtClean="0"/>
              <a:t>Curs formare „</a:t>
            </a:r>
            <a:r>
              <a:rPr lang="en-US" dirty="0" smtClean="0"/>
              <a:t>STEAM–</a:t>
            </a:r>
            <a:r>
              <a:rPr lang="en-US" dirty="0" err="1" smtClean="0"/>
              <a:t>EDUCA</a:t>
            </a:r>
            <a:r>
              <a:rPr lang="en-US" dirty="0" err="1" smtClean="0">
                <a:latin typeface="Libre Baskerville" panose="02000000000000000000" pitchFamily="2" charset="0"/>
              </a:rPr>
              <a:t>ţ</a:t>
            </a:r>
            <a:r>
              <a:rPr lang="en-US" dirty="0" err="1" smtClean="0"/>
              <a:t>IE</a:t>
            </a:r>
            <a:r>
              <a:rPr lang="en-US" dirty="0" smtClean="0"/>
              <a:t>”</a:t>
            </a:r>
            <a:endParaRPr lang="ro-R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800" b="1" dirty="0" smtClean="0"/>
              <a:t>Istanbul 04-08.07.2022</a:t>
            </a:r>
            <a:endParaRPr lang="ro-RO" sz="1800" b="1" dirty="0"/>
          </a:p>
        </p:txBody>
      </p:sp>
    </p:spTree>
    <p:extLst>
      <p:ext uri="{BB962C8B-B14F-4D97-AF65-F5344CB8AC3E}">
        <p14:creationId xmlns:p14="http://schemas.microsoft.com/office/powerpoint/2010/main" val="320336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EF5859-10C9-4588-9727-B9362E26C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499" y="1020445"/>
            <a:ext cx="5941943" cy="1325563"/>
          </a:xfrm>
        </p:spPr>
        <p:txBody>
          <a:bodyPr>
            <a:normAutofit/>
          </a:bodyPr>
          <a:lstStyle/>
          <a:p>
            <a:r>
              <a:rPr lang="en-US" sz="4000" dirty="0"/>
              <a:t>STEAM</a:t>
            </a:r>
            <a:r>
              <a:rPr lang="en-US" dirty="0"/>
              <a:t>- “</a:t>
            </a:r>
            <a:r>
              <a:rPr lang="en-US" dirty="0" err="1"/>
              <a:t>Inova</a:t>
            </a:r>
            <a:r>
              <a:rPr lang="en-US" dirty="0" err="1">
                <a:latin typeface="Century Gothic" panose="020B0502020202020204" pitchFamily="34" charset="0"/>
              </a:rPr>
              <a:t>Ţ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Incepe</a:t>
            </a:r>
            <a:r>
              <a:rPr lang="en-US" dirty="0"/>
              <a:t> Cu </a:t>
            </a:r>
            <a:r>
              <a:rPr lang="en-US" dirty="0" err="1"/>
              <a:t>ac</a:t>
            </a:r>
            <a:r>
              <a:rPr lang="en-US" dirty="0" err="1">
                <a:latin typeface="Century Gothic" panose="020B0502020202020204" pitchFamily="34" charset="0"/>
              </a:rPr>
              <a:t>Ţ</a:t>
            </a:r>
            <a:r>
              <a:rPr lang="en-US" dirty="0" err="1"/>
              <a:t>iuni</a:t>
            </a:r>
            <a:r>
              <a:rPr lang="en-US" dirty="0"/>
              <a:t> concrete”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671D7E5-EF66-4BCD-8DAA-E9061157F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0" y="2924175"/>
            <a:ext cx="2895600" cy="2519363"/>
          </a:xfrm>
        </p:spPr>
        <p:txBody>
          <a:bodyPr/>
          <a:lstStyle/>
          <a:p>
            <a:r>
              <a:rPr lang="en-US" dirty="0" err="1"/>
              <a:t>Introducere</a:t>
            </a:r>
            <a:endParaRPr lang="en-US" dirty="0"/>
          </a:p>
          <a:p>
            <a:r>
              <a:rPr lang="en-US" dirty="0" err="1"/>
              <a:t>Obiective</a:t>
            </a:r>
            <a:endParaRPr lang="en-US" dirty="0"/>
          </a:p>
          <a:p>
            <a:r>
              <a:rPr lang="en-US" dirty="0" err="1"/>
              <a:t>Limbaje</a:t>
            </a:r>
            <a:r>
              <a:rPr lang="en-US" dirty="0"/>
              <a:t> de </a:t>
            </a:r>
            <a:r>
              <a:rPr lang="en-US" dirty="0" err="1"/>
              <a:t>programare</a:t>
            </a:r>
            <a:r>
              <a:rPr lang="en-US" dirty="0"/>
              <a:t>/</a:t>
            </a:r>
            <a:r>
              <a:rPr lang="en-GB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Aplicaţii</a:t>
            </a:r>
            <a:endParaRPr lang="en-US" sz="1600" dirty="0"/>
          </a:p>
          <a:p>
            <a:r>
              <a:rPr lang="en-US" dirty="0" err="1"/>
              <a:t>Provocari</a:t>
            </a:r>
            <a:endParaRPr lang="en-US" dirty="0"/>
          </a:p>
          <a:p>
            <a:r>
              <a:rPr lang="en-US" dirty="0" err="1"/>
              <a:t>Concluzii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AB5BAF8-EA80-4AD4-8D83-5960C29957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33500" y="6356350"/>
            <a:ext cx="985157" cy="365125"/>
          </a:xfrm>
        </p:spPr>
        <p:txBody>
          <a:bodyPr/>
          <a:lstStyle/>
          <a:p>
            <a:r>
              <a:rPr lang="en-US" dirty="0"/>
              <a:t>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6C19884-873C-4D13-BE6D-318CF07B0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9886" y="6356349"/>
            <a:ext cx="2482842" cy="365125"/>
          </a:xfrm>
        </p:spPr>
        <p:txBody>
          <a:bodyPr/>
          <a:lstStyle/>
          <a:p>
            <a:r>
              <a:rPr lang="en-US" dirty="0"/>
              <a:t>STEAM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991F00-87A7-45A6-8029-B097FA724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6305" y="6356350"/>
            <a:ext cx="987552" cy="365125"/>
          </a:xfrm>
        </p:spPr>
        <p:txBody>
          <a:bodyPr/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1321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32731C-311B-46F7-A865-6C3AF6B0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075" y="1671639"/>
            <a:ext cx="5111750" cy="1204912"/>
          </a:xfrm>
        </p:spPr>
        <p:txBody>
          <a:bodyPr/>
          <a:lstStyle/>
          <a:p>
            <a:r>
              <a:rPr lang="en-US" dirty="0" err="1"/>
              <a:t>INTRODUCere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4" y="3081130"/>
            <a:ext cx="9889021" cy="327522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Mottoul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activităţilor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tip STEAM: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“A COMPUTER IS A BICYCLE FOR YOUR MIND” (Steve Jobs)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 </a:t>
            </a:r>
            <a:r>
              <a:rPr lang="en-GB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</a:t>
            </a:r>
            <a:r>
              <a:rPr lang="en-GB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întâlnim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conceptele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educaţie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STEM/STEAM/STEMS  </a:t>
            </a:r>
          </a:p>
          <a:p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0E12647-CCB2-45E2-A9CB-A868F490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/>
          <a:p>
            <a:r>
              <a:rPr lang="en-US" dirty="0"/>
              <a:t>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D51ED20-04D4-4894-B0C2-9C541A61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/>
          <a:p>
            <a:r>
              <a:rPr lang="en-US" dirty="0"/>
              <a:t>STEAM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BC1787E-7110-4989-B0B8-DD4E0ACC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516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CFA6629-3EF9-11C4-529B-C3BF387B4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074" y="238539"/>
            <a:ext cx="7165699" cy="537707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Termenul</a:t>
            </a:r>
            <a: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STEM a </a:t>
            </a:r>
            <a:r>
              <a:rPr lang="en-GB" sz="2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apărut</a:t>
            </a:r>
            <a: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GB" sz="2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începutul</a:t>
            </a:r>
            <a: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anilor</a:t>
            </a:r>
            <a: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2000 </a:t>
            </a:r>
            <a:r>
              <a:rPr lang="en-GB" sz="2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reprezintă</a:t>
            </a:r>
            <a: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educaţia</a:t>
            </a:r>
            <a: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include:-</a:t>
            </a:r>
            <a:r>
              <a:rPr lang="en-GB" sz="2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documentarea</a:t>
            </a:r>
            <a: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-</a:t>
            </a:r>
            <a:r>
              <a:rPr lang="en-GB" sz="2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cercetarea</a:t>
            </a:r>
            <a: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-</a:t>
            </a:r>
            <a:r>
              <a:rPr lang="en-GB" sz="2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gândirea</a:t>
            </a:r>
            <a: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critică</a:t>
            </a:r>
            <a: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-</a:t>
            </a:r>
            <a:r>
              <a:rPr lang="en-GB" sz="2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comunicarea</a:t>
            </a:r>
            <a: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-</a:t>
            </a:r>
            <a:r>
              <a:rPr lang="en-GB" sz="2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colaborareA</a:t>
            </a:r>
            <a: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-</a:t>
            </a:r>
            <a:r>
              <a:rPr lang="en-GB" sz="2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descoperirea</a:t>
            </a:r>
            <a: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2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soluţii</a:t>
            </a:r>
            <a: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500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6A52162-FCE4-8C42-C2A2-2CA91DE61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9F637B6-7EA8-72F7-6E64-64AEA211E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STEAM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F7DDC40-A62D-1613-EB74-9B9A22D7C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967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F9E9B6-D399-E2C5-B571-BAF4CA2B1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Steam- </a:t>
            </a:r>
            <a:r>
              <a:rPr lang="en-GB" dirty="0" err="1"/>
              <a:t>Acronim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546936A-BB80-545E-EC50-7A5DD909F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4" y="2876551"/>
            <a:ext cx="10829925" cy="3345345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S-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Ştiinţă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T-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Tehnologie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E-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Inginerie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-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Artă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M-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Matematică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S-Sport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DAF82BB-1C54-5DAF-9CDB-A45935A05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FB386A6-7595-8EDF-3AA7-BA2CFB26B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STEAM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1996AB9-655E-82BF-5626-8649082C9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597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FE5F11-B7B9-4B80-8C6A-A8A7A7190B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1350" y="616227"/>
            <a:ext cx="4179570" cy="1103244"/>
          </a:xfrm>
        </p:spPr>
        <p:txBody>
          <a:bodyPr/>
          <a:lstStyle/>
          <a:p>
            <a:r>
              <a:rPr lang="en-US" dirty="0" err="1"/>
              <a:t>Obiectivele</a:t>
            </a:r>
            <a:r>
              <a:rPr lang="en-US" dirty="0"/>
              <a:t> </a:t>
            </a:r>
            <a:r>
              <a:rPr lang="en-US" dirty="0" err="1"/>
              <a:t>eduac</a:t>
            </a:r>
            <a:r>
              <a:rPr lang="en-US" dirty="0" err="1">
                <a:latin typeface="Century Gothic" panose="020B0502020202020204" pitchFamily="34" charset="0"/>
              </a:rPr>
              <a:t>Ţ</a:t>
            </a:r>
            <a:r>
              <a:rPr lang="en-US" dirty="0" err="1"/>
              <a:t>iei</a:t>
            </a:r>
            <a:r>
              <a:rPr lang="en-US" dirty="0"/>
              <a:t> steam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A8AFAA9-633A-475C-B8ED-840A34F729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1350" y="2464905"/>
            <a:ext cx="4179570" cy="3518452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activităţi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artistice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muzee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“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învăţarea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experiment”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matematice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rezolvarea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unor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situaţii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artă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descifrarea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unor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geometrice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interiorul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unor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capodopere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artistice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utilizarea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roboţilor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tip LEGO;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combinarea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activităţilor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disciplinele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STEAM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28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94A2CD4-732A-43E4-BCB9-CBA2055E0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7724" y="2809875"/>
            <a:ext cx="6696075" cy="1909763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07000"/>
              </a:lnSpc>
            </a:pP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GB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Java</a:t>
            </a:r>
            <a: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 Sharp</a:t>
            </a:r>
            <a: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Php</a:t>
            </a:r>
            <a: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Visual Basic</a:t>
            </a:r>
            <a: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Scratch</a:t>
            </a:r>
            <a: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4400" b="1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5FD0450-A909-4CD9-8912-96A19ACEB7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7725" y="5028803"/>
            <a:ext cx="6696074" cy="365125"/>
          </a:xfrm>
        </p:spPr>
        <p:txBody>
          <a:bodyPr/>
          <a:lstStyle/>
          <a:p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LIMBAJE DE PROGRAMARE/APLICAŢII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A53D834-F1E2-4848-8093-D412A7B081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76774" y="6356350"/>
            <a:ext cx="1695450" cy="365125"/>
          </a:xfrm>
        </p:spPr>
        <p:txBody>
          <a:bodyPr/>
          <a:lstStyle/>
          <a:p>
            <a:r>
              <a:rPr lang="en-US" dirty="0"/>
              <a:t>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555A49C-96F4-440D-B89E-A0AE94F70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3699" y="6356350"/>
            <a:ext cx="2543175" cy="365125"/>
          </a:xfrm>
        </p:spPr>
        <p:txBody>
          <a:bodyPr/>
          <a:lstStyle/>
          <a:p>
            <a:r>
              <a:rPr lang="en-US" dirty="0"/>
              <a:t>STEAM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2A39FA3-9AE3-4689-A469-B7D2DFCCC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8350" y="6356350"/>
            <a:ext cx="169545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379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518FC28-E0BD-4387-B8BE-9965D1A57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6875" y="1671639"/>
            <a:ext cx="5111750" cy="1204912"/>
          </a:xfrm>
        </p:spPr>
        <p:txBody>
          <a:bodyPr/>
          <a:lstStyle/>
          <a:p>
            <a:r>
              <a:rPr lang="en-US" dirty="0" err="1"/>
              <a:t>CONCLUZIi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ED19BCA-B61F-4EA6-A1FB-CCA3BD850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76875" y="3660774"/>
            <a:ext cx="5111750" cy="1525588"/>
          </a:xfrm>
        </p:spPr>
        <p:txBody>
          <a:bodyPr>
            <a:normAutofit fontScale="92500"/>
          </a:bodyPr>
          <a:lstStyle/>
          <a:p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Activităţile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baza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STEAM nu se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sprijină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exclusiv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dezvoltarea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noţiunilor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ştiinţifice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ci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oferă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posibilitatea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îmbunătăţirii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limbajului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Fiecare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disciplină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din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sfera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STEAM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este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importantă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conectează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într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-o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reţea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cunoştinţe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abilităţi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0560550-EE65-43CE-B899-F421E74287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135E32A-1A8C-43D2-9C6E-12887B4DE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STEAM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4B8313-9270-4128-8674-3A3E42B80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861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9E6DF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56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ist Presentation_tm67328976_Win32_LW_SL_v3" id="{B5A5B451-F186-4F05-917D-430247B33515}" vid="{C0610F80-F57F-4E6B-A096-3AEBDD5FC5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C43685-694E-4579-B109-3C418D49DA65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230e9df3-be65-4c73-a93b-d1236ebd677e"/>
    <ds:schemaRef ds:uri="http://purl.org/dc/terms/"/>
    <ds:schemaRef ds:uri="http://schemas.microsoft.com/office/2006/documentManagement/types"/>
    <ds:schemaRef ds:uri="16c05727-aa75-4e4a-9b5f-8a80a1165891"/>
    <ds:schemaRef ds:uri="http://schemas.openxmlformats.org/package/2006/metadata/core-properties"/>
    <ds:schemaRef ds:uri="71af3243-3dd4-4a8d-8c0d-dd76da1f02a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FD6FE22-81A0-4500-AFD0-342D21BB9A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96B61E-1B64-430F-934F-7D1B900280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{BAFCCADB-D6DE-4E49-A9DD-BDB9FFF08456}tf67328976_win32</Template>
  <TotalTime>23456</TotalTime>
  <Words>250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Libre Baskerville</vt:lpstr>
      <vt:lpstr>Tenorite</vt:lpstr>
      <vt:lpstr>Times New Roman</vt:lpstr>
      <vt:lpstr>Office Theme</vt:lpstr>
      <vt:lpstr>Diseminare mobilități erasmus+</vt:lpstr>
      <vt:lpstr>Curs formare „STEAM–EDUCAţIE”</vt:lpstr>
      <vt:lpstr>STEAM- “InovaŢia Incepe Cu acŢiuni concrete”</vt:lpstr>
      <vt:lpstr>INTRODUCere</vt:lpstr>
      <vt:lpstr>Termenul STEM a apărut la începutul anilor 2000 şi reprezintă educaţia  ce include:-documentarea                      -cercetarea                      -gândirea critică                      -comunicarea                      -colaborareA                      -descoperirea de soluţii  </vt:lpstr>
      <vt:lpstr>Steam- Acronim</vt:lpstr>
      <vt:lpstr>Obiectivele eduacŢiei steam</vt:lpstr>
      <vt:lpstr>     Java Python C Sharp Php Visual Basic Scratch </vt:lpstr>
      <vt:lpstr>CONCLUZIi</vt:lpstr>
      <vt:lpstr>              VĂ MULŢUMESC!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STEAM –EDUCATIE</dc:title>
  <dc:creator>Barbara POPA</dc:creator>
  <cp:lastModifiedBy>mihaela</cp:lastModifiedBy>
  <cp:revision>14</cp:revision>
  <dcterms:created xsi:type="dcterms:W3CDTF">2022-11-21T10:11:24Z</dcterms:created>
  <dcterms:modified xsi:type="dcterms:W3CDTF">2023-11-20T18:41:03Z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