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4" r:id="rId6"/>
    <p:sldId id="257" r:id="rId7"/>
    <p:sldId id="258" r:id="rId8"/>
    <p:sldId id="273" r:id="rId9"/>
    <p:sldId id="272" r:id="rId10"/>
    <p:sldId id="262" r:id="rId11"/>
    <p:sldId id="265" r:id="rId12"/>
    <p:sldId id="266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70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=""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E786F69D-D4FA-4075-A7EC-8D31A184F6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=""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="" xmlns:a16="http://schemas.microsoft.com/office/drawing/2014/main" id="{9D2AF524-D4B4-4A3A-9CE4-EDAFE1D5A3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=""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=""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=""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=""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=""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=""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=""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=""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D3795F91-C721-4363-956D-756673AE79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8AC14461-E27D-413D-B31A-47B74646AF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4D6AEA4C-7710-4829-BA87-8DD77F15932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E9BD473E-6203-491C-87AC-54AC0AB233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=""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=""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=""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B2368EF4-1233-48C7-8DB5-75844BFCD5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=""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=""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=""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=""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=""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=""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=""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=""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=""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=""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=""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="" xmlns:a16="http://schemas.microsoft.com/office/drawing/2014/main" id="{AEE644D4-F9A4-4237-BD5C-4B97ABA933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BDAC7E4E-FE06-4E90-8107-6B543E551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=""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=""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=""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=""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=""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=""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=""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=""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=""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=""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3C911F2-9041-416A-B83C-F23B354E06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187AAB93-862D-455E-9E73-3D0DAEFDED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=""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=""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=""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=""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=""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=""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=""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=""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=""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=""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=""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=""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=""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=""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=""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=""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=""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=""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=""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=""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=""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=""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=""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=""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0" y="4464688"/>
            <a:ext cx="5419645" cy="1122202"/>
          </a:xfrm>
        </p:spPr>
        <p:txBody>
          <a:bodyPr/>
          <a:lstStyle/>
          <a:p>
            <a:r>
              <a:rPr lang="ro-RO" sz="3200" dirty="0" smtClean="0"/>
              <a:t>Diseminare mobilități </a:t>
            </a:r>
            <a:r>
              <a:rPr lang="ro-RO" sz="3200" dirty="0" err="1" smtClean="0"/>
              <a:t>erasmus</a:t>
            </a:r>
            <a:r>
              <a:rPr lang="ro-RO" sz="3200" dirty="0" smtClean="0"/>
              <a:t>+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0" y="5986134"/>
            <a:ext cx="4941770" cy="871865"/>
          </a:xfrm>
        </p:spPr>
        <p:txBody>
          <a:bodyPr>
            <a:normAutofit fontScale="92500"/>
          </a:bodyPr>
          <a:lstStyle/>
          <a:p>
            <a:r>
              <a:rPr lang="ro-RO" sz="2000" dirty="0" smtClean="0"/>
              <a:t>Beneficiar: </a:t>
            </a:r>
            <a:r>
              <a:rPr lang="ro-RO" sz="2000" dirty="0"/>
              <a:t>p</a:t>
            </a:r>
            <a:r>
              <a:rPr lang="en-US" sz="2000" dirty="0" err="1" smtClean="0"/>
              <a:t>rof</a:t>
            </a:r>
            <a:r>
              <a:rPr lang="en-US" sz="2000" dirty="0"/>
              <a:t>. POPA </a:t>
            </a:r>
            <a:r>
              <a:rPr lang="en-US" sz="2000" dirty="0" smtClean="0"/>
              <a:t>BARBARA-BRIGITA</a:t>
            </a:r>
            <a:endParaRPr lang="ro-RO" sz="2000" dirty="0" smtClean="0"/>
          </a:p>
          <a:p>
            <a:r>
              <a:rPr lang="ro-RO" sz="2000" dirty="0" smtClean="0"/>
              <a:t>Specialitate: Arte plastice 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9CBD573-8081-771C-7740-5AF887FB9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7185" y="1778713"/>
            <a:ext cx="2429998" cy="17608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6C5356F-6743-14F9-40BA-B8E1A89A1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063" y="4010439"/>
            <a:ext cx="4000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7200" y="798491"/>
            <a:ext cx="4179570" cy="1210614"/>
          </a:xfrm>
        </p:spPr>
        <p:txBody>
          <a:bodyPr/>
          <a:lstStyle/>
          <a:p>
            <a:r>
              <a:rPr lang="en-GB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V</a:t>
            </a:r>
            <a:r>
              <a:rPr lang="en-GB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GB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</a:t>
            </a: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Ţ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UMESC!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1691" y="3181082"/>
            <a:ext cx="7812108" cy="266592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/>
              <a:t>Proiectul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realizat</a:t>
            </a:r>
            <a:r>
              <a:rPr lang="en-US" dirty="0"/>
              <a:t> cu </a:t>
            </a:r>
            <a:r>
              <a:rPr lang="en-US" dirty="0" err="1"/>
              <a:t>sprijinul</a:t>
            </a:r>
            <a:r>
              <a:rPr lang="en-US" dirty="0"/>
              <a:t> </a:t>
            </a:r>
            <a:r>
              <a:rPr lang="en-US" dirty="0" err="1"/>
              <a:t>financiar</a:t>
            </a:r>
            <a:r>
              <a:rPr lang="en-US" dirty="0"/>
              <a:t> al </a:t>
            </a:r>
            <a:r>
              <a:rPr lang="en-US" dirty="0" err="1"/>
              <a:t>Comisiei</a:t>
            </a:r>
            <a:r>
              <a:rPr lang="en-US" dirty="0"/>
              <a:t> </a:t>
            </a:r>
            <a:r>
              <a:rPr lang="en-US" dirty="0" err="1"/>
              <a:t>Europene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Programului</a:t>
            </a:r>
            <a:r>
              <a:rPr lang="en-US" dirty="0"/>
              <a:t> ERASMUS+, </a:t>
            </a:r>
            <a:r>
              <a:rPr lang="en-US" dirty="0" err="1"/>
              <a:t>acţiunea</a:t>
            </a:r>
            <a:r>
              <a:rPr lang="en-US" dirty="0"/>
              <a:t> KA1, </a:t>
            </a:r>
            <a:r>
              <a:rPr lang="en-US" dirty="0" err="1"/>
              <a:t>proiecte</a:t>
            </a:r>
            <a:r>
              <a:rPr lang="en-US" dirty="0"/>
              <a:t> de </a:t>
            </a:r>
            <a:r>
              <a:rPr lang="en-US" dirty="0" err="1"/>
              <a:t>mobilitate</a:t>
            </a:r>
            <a:r>
              <a:rPr lang="en-US" dirty="0"/>
              <a:t>. </a:t>
            </a:r>
            <a:r>
              <a:rPr lang="en-US" dirty="0" err="1"/>
              <a:t>Informațiile</a:t>
            </a:r>
            <a:r>
              <a:rPr lang="en-US" dirty="0"/>
              <a:t> </a:t>
            </a:r>
            <a:r>
              <a:rPr lang="en-US" dirty="0" err="1"/>
              <a:t>furnizate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responsabilitatea</a:t>
            </a:r>
            <a:r>
              <a:rPr lang="en-US" dirty="0"/>
              <a:t> </a:t>
            </a:r>
            <a:r>
              <a:rPr lang="en-US" dirty="0" err="1"/>
              <a:t>exclusivă</a:t>
            </a:r>
            <a:r>
              <a:rPr lang="en-US" dirty="0"/>
              <a:t> a </a:t>
            </a:r>
            <a:r>
              <a:rPr lang="en-US" dirty="0" err="1"/>
              <a:t>autorului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A.N.P.C.D.E.F.P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Comisia</a:t>
            </a:r>
            <a:r>
              <a:rPr lang="en-US" dirty="0"/>
              <a:t> </a:t>
            </a:r>
            <a:r>
              <a:rPr lang="en-US" dirty="0" err="1"/>
              <a:t>Europeană</a:t>
            </a:r>
            <a:r>
              <a:rPr lang="en-US" dirty="0"/>
              <a:t> nu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responsabile</a:t>
            </a:r>
            <a:r>
              <a:rPr lang="en-US" dirty="0"/>
              <a:t> pentru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folosit</a:t>
            </a:r>
            <a:r>
              <a:rPr lang="en-US" dirty="0"/>
              <a:t> </a:t>
            </a:r>
            <a:r>
              <a:rPr lang="en-US" dirty="0" err="1"/>
              <a:t>conținutul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informații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7C7382-18E7-4821-8C61-461D6BBE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/>
          <a:p>
            <a:r>
              <a:rPr lang="en-US" dirty="0"/>
              <a:t>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90FA1B-5022-47AB-A0AE-8F5C57979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/>
          <a:p>
            <a:r>
              <a:rPr lang="en-US" dirty="0"/>
              <a:t>STEAM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8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Curs formare „</a:t>
            </a:r>
            <a:r>
              <a:rPr lang="en-US" dirty="0" smtClean="0"/>
              <a:t>STEAM–</a:t>
            </a:r>
            <a:r>
              <a:rPr lang="en-US" dirty="0" err="1" smtClean="0"/>
              <a:t>EDUCA</a:t>
            </a:r>
            <a:r>
              <a:rPr lang="en-US" dirty="0" err="1" smtClean="0">
                <a:latin typeface="Libre Baskerville" panose="02000000000000000000" pitchFamily="2" charset="0"/>
              </a:rPr>
              <a:t>ţ</a:t>
            </a:r>
            <a:r>
              <a:rPr lang="en-US" dirty="0" err="1" smtClean="0"/>
              <a:t>IE</a:t>
            </a:r>
            <a:r>
              <a:rPr lang="en-US" dirty="0" smtClean="0"/>
              <a:t>”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 smtClean="0"/>
              <a:t>Istanbul 04-08.07.2022</a:t>
            </a:r>
            <a:endParaRPr lang="ro-RO" sz="1800" b="1" dirty="0"/>
          </a:p>
        </p:txBody>
      </p:sp>
    </p:spTree>
    <p:extLst>
      <p:ext uri="{BB962C8B-B14F-4D97-AF65-F5344CB8AC3E}">
        <p14:creationId xmlns:p14="http://schemas.microsoft.com/office/powerpoint/2010/main" val="32033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499" y="1020445"/>
            <a:ext cx="5941943" cy="1325563"/>
          </a:xfrm>
        </p:spPr>
        <p:txBody>
          <a:bodyPr>
            <a:normAutofit/>
          </a:bodyPr>
          <a:lstStyle/>
          <a:p>
            <a:r>
              <a:rPr lang="en-US" sz="4000" dirty="0"/>
              <a:t>STEAM</a:t>
            </a:r>
            <a:r>
              <a:rPr lang="en-US" dirty="0"/>
              <a:t>- “</a:t>
            </a:r>
            <a:r>
              <a:rPr lang="en-US" dirty="0" err="1"/>
              <a:t>Inova</a:t>
            </a:r>
            <a:r>
              <a:rPr lang="en-US" dirty="0" err="1">
                <a:latin typeface="Century Gothic" panose="020B0502020202020204" pitchFamily="34" charset="0"/>
              </a:rPr>
              <a:t>Ţ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Incepe</a:t>
            </a:r>
            <a:r>
              <a:rPr lang="en-US" dirty="0"/>
              <a:t> Cu </a:t>
            </a:r>
            <a:r>
              <a:rPr lang="en-US" dirty="0" err="1"/>
              <a:t>ac</a:t>
            </a:r>
            <a:r>
              <a:rPr lang="en-US" dirty="0" err="1">
                <a:latin typeface="Century Gothic" panose="020B0502020202020204" pitchFamily="34" charset="0"/>
              </a:rPr>
              <a:t>Ţ</a:t>
            </a:r>
            <a:r>
              <a:rPr lang="en-US" dirty="0" err="1"/>
              <a:t>iuni</a:t>
            </a:r>
            <a:r>
              <a:rPr lang="en-US" dirty="0"/>
              <a:t> concrete”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671D7E5-EF66-4BCD-8DAA-E9061157F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/>
          <a:lstStyle/>
          <a:p>
            <a:r>
              <a:rPr lang="en-US" dirty="0" err="1"/>
              <a:t>Introducere</a:t>
            </a:r>
            <a:endParaRPr lang="en-US" dirty="0"/>
          </a:p>
          <a:p>
            <a:r>
              <a:rPr lang="en-US" dirty="0" err="1"/>
              <a:t>Obiective</a:t>
            </a:r>
            <a:endParaRPr lang="en-US" dirty="0"/>
          </a:p>
          <a:p>
            <a:r>
              <a:rPr lang="en-US" dirty="0" err="1"/>
              <a:t>Limbaje</a:t>
            </a:r>
            <a:r>
              <a:rPr lang="en-US" dirty="0"/>
              <a:t> de </a:t>
            </a:r>
            <a:r>
              <a:rPr lang="en-US" dirty="0" err="1"/>
              <a:t>programare</a:t>
            </a:r>
            <a:r>
              <a:rPr lang="en-US" dirty="0"/>
              <a:t>/</a:t>
            </a:r>
            <a:r>
              <a:rPr lang="en-GB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Aplicaţii</a:t>
            </a:r>
            <a:endParaRPr lang="en-US" sz="1600" dirty="0"/>
          </a:p>
          <a:p>
            <a:r>
              <a:rPr lang="en-US" dirty="0" err="1"/>
              <a:t>Provocari</a:t>
            </a:r>
            <a:endParaRPr lang="en-US" dirty="0"/>
          </a:p>
          <a:p>
            <a:r>
              <a:rPr lang="en-US" dirty="0" err="1"/>
              <a:t>Concluzii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AB5BAF8-EA80-4AD4-8D83-5960C299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/>
          <a:p>
            <a:r>
              <a:rPr lang="en-US" dirty="0"/>
              <a:t>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6C19884-873C-4D13-BE6D-318CF07B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/>
          <a:p>
            <a:r>
              <a:rPr lang="en-US" dirty="0"/>
              <a:t>STEAM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991F00-87A7-45A6-8029-B097FA72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1321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 err="1"/>
              <a:t>INTRODUCere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4" y="3081130"/>
            <a:ext cx="9889021" cy="327522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Mottoul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activităţilor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tip STEAM: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“A COMPUTER IS A BICYCLE FOR YOUR MIND” (Steve Jobs)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întâlnim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conceptele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educaţie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STEM/STEAM/STEMS  </a:t>
            </a:r>
          </a:p>
          <a:p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STEAM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1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FA6629-3EF9-11C4-529B-C3BF387B4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4" y="238539"/>
            <a:ext cx="7165699" cy="537707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Termenul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STEM a 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apărut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începutul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anilor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2000 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reprezintă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educaţia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include:-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documentarea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-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cercetarea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-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gândirea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critică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-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comunicarea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-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colaborareA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-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descoperirea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soluţii</a:t>
            </a:r>
            <a: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GB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500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A52162-FCE4-8C42-C2A2-2CA91DE61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F637B6-7EA8-72F7-6E64-64AEA211E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7DDC40-A62D-1613-EB74-9B9A22D7C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6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F9E9B6-D399-E2C5-B571-BAF4CA2B1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Steam- </a:t>
            </a:r>
            <a:r>
              <a:rPr lang="en-GB" dirty="0" err="1"/>
              <a:t>Acronim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546936A-BB80-545E-EC50-7A5DD909F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4" y="2876551"/>
            <a:ext cx="10829925" cy="334534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S-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Ştiinţă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T-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Tehnologie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Inginerie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-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Artă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M-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Matematică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S-Sport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AF82BB-1C54-5DAF-9CDB-A45935A05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B386A6-7595-8EDF-3AA7-BA2CFB26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996AB9-655E-82BF-5626-8649082C9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9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FE5F11-B7B9-4B80-8C6A-A8A7A7190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1350" y="616227"/>
            <a:ext cx="4179570" cy="1103244"/>
          </a:xfrm>
        </p:spPr>
        <p:txBody>
          <a:bodyPr/>
          <a:lstStyle/>
          <a:p>
            <a:r>
              <a:rPr lang="en-US" dirty="0" err="1"/>
              <a:t>Obiectivele</a:t>
            </a:r>
            <a:r>
              <a:rPr lang="en-US" dirty="0"/>
              <a:t> </a:t>
            </a:r>
            <a:r>
              <a:rPr lang="en-US" dirty="0" err="1"/>
              <a:t>eduac</a:t>
            </a:r>
            <a:r>
              <a:rPr lang="en-US" dirty="0" err="1">
                <a:latin typeface="Century Gothic" panose="020B0502020202020204" pitchFamily="34" charset="0"/>
              </a:rPr>
              <a:t>Ţ</a:t>
            </a:r>
            <a:r>
              <a:rPr lang="en-US" dirty="0" err="1"/>
              <a:t>iei</a:t>
            </a:r>
            <a:r>
              <a:rPr lang="en-US" dirty="0"/>
              <a:t> steam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8AFAA9-633A-475C-B8ED-840A34F72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2464905"/>
            <a:ext cx="4179570" cy="351845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activităţi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artistice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muzee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“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învăţarea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experiment”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matematice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rezolvarea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unor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situaţii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artă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descifrarea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unor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geometrice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interiorul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unor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capodopere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artistice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utilizarea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roboţilor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tip LEGO;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combinarea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activităţilor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disciplinele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STEAM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7724" y="2809875"/>
            <a:ext cx="6696075" cy="1909763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Java</a:t>
            </a: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Sharp</a:t>
            </a: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Php</a:t>
            </a: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Visual Basic</a:t>
            </a: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Scratch</a:t>
            </a:r>
            <a: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/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LIMBAJE DE PROGRAMARE/APLICAŢII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53D834-F1E2-4848-8093-D412A7B0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/>
          <a:p>
            <a:r>
              <a:rPr lang="en-US" dirty="0"/>
              <a:t>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55A49C-96F4-440D-B89E-A0AE94F70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/>
          <a:p>
            <a:r>
              <a:rPr lang="en-US" dirty="0"/>
              <a:t>STEAM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A39FA3-9AE3-4689-A469-B7D2DFCC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79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18FC28-E0BD-4387-B8BE-9965D1A5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75" y="1671639"/>
            <a:ext cx="5111750" cy="1204912"/>
          </a:xfrm>
        </p:spPr>
        <p:txBody>
          <a:bodyPr/>
          <a:lstStyle/>
          <a:p>
            <a:r>
              <a:rPr lang="en-US" dirty="0" err="1"/>
              <a:t>CONCLUZIi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ED19BCA-B61F-4EA6-A1FB-CCA3BD850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 fontScale="92500"/>
          </a:bodyPr>
          <a:lstStyle/>
          <a:p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Activităţile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baza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STEAM nu se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sprijină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exclusiv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dezvoltarea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noţiunilor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ştiinţifice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ci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oferă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posibilitatea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îmbunătăţirii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limbajului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Fiecare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disciplină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din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sfera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STEAM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importantă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conectează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într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-o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reţea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cunoştinţe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abilităţi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560550-EE65-43CE-B899-F421E74287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35E32A-1A8C-43D2-9C6E-12887B4DE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STEAM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4B8313-9270-4128-8674-3A3E42B8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61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Presentation_tm67328976_Win32_LW_SL_v3" id="{B5A5B451-F186-4F05-917D-430247B33515}" vid="{C0610F80-F57F-4E6B-A096-3AEBDD5FC5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C43685-694E-4579-B109-3C418D49DA65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30e9df3-be65-4c73-a93b-d1236ebd677e"/>
    <ds:schemaRef ds:uri="http://purl.org/dc/terms/"/>
    <ds:schemaRef ds:uri="http://schemas.microsoft.com/office/2006/documentManagement/types"/>
    <ds:schemaRef ds:uri="16c05727-aa75-4e4a-9b5f-8a80a1165891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D6FE22-81A0-4500-AFD0-342D21BB9A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96B61E-1B64-430F-934F-7D1B90028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{BAFCCADB-D6DE-4E49-A9DD-BDB9FFF08456}tf67328976_win32</Template>
  <TotalTime>23456</TotalTime>
  <Words>250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Libre Baskerville</vt:lpstr>
      <vt:lpstr>Tenorite</vt:lpstr>
      <vt:lpstr>Times New Roman</vt:lpstr>
      <vt:lpstr>Office Theme</vt:lpstr>
      <vt:lpstr>Diseminare mobilități erasmus+</vt:lpstr>
      <vt:lpstr>Curs formare „STEAM–EDUCAţIE”</vt:lpstr>
      <vt:lpstr>STEAM- “InovaŢia Incepe Cu acŢiuni concrete”</vt:lpstr>
      <vt:lpstr>INTRODUCere</vt:lpstr>
      <vt:lpstr>Termenul STEM a apărut la începutul anilor 2000 şi reprezintă educaţia  ce include:-documentarea                      -cercetarea                      -gândirea critică                      -comunicarea                      -colaborareA                      -descoperirea de soluţii  </vt:lpstr>
      <vt:lpstr>Steam- Acronim</vt:lpstr>
      <vt:lpstr>Obiectivele eduacŢiei steam</vt:lpstr>
      <vt:lpstr>     Java Python C Sharp Php Visual Basic Scratch </vt:lpstr>
      <vt:lpstr>CONCLUZIi</vt:lpstr>
      <vt:lpstr>              VĂ MULŢUMESC!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STEAM –EDUCATIE</dc:title>
  <dc:creator>Barbara POPA</dc:creator>
  <cp:lastModifiedBy>mihaela</cp:lastModifiedBy>
  <cp:revision>14</cp:revision>
  <dcterms:created xsi:type="dcterms:W3CDTF">2022-11-21T10:11:24Z</dcterms:created>
  <dcterms:modified xsi:type="dcterms:W3CDTF">2023-11-20T18:41:03Z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